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2D4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5400" b="1">
                <a:solidFill>
                  <a:srgbClr val="FFFFFF"/>
                </a:solidFill>
              </a:defRPr>
            </a:pPr>
            <a:r>
              <a:t>Consumer Trust &amp; UI/UX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1148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0077B6"/>
                </a:solidFill>
              </a:defRPr>
            </a:pPr>
            <a:r>
              <a:t>The 2026 Design Playbook for an Era of Record-Low Economic Confidence</a:t>
            </a:r>
            <a:br/>
            <a:r>
              <a:t>April 27,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C2D47"/>
                </a:solidFill>
              </a:defRPr>
            </a:pPr>
            <a:r>
              <a:t>The Situation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Consumer Sentiment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49.8 — lowest since 1952 (University of Michigan)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432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Inflation Expectations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33832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4.7% 1-year, up from 3.8% in March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1148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The Impact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7548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Half of Americans say high prices are eroding their standard of living.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C2D47"/>
                </a:solidFill>
              </a:defRPr>
            </a:pPr>
            <a:r>
              <a:t>Why Designers Should Care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Retention Risks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50% of digital banking users would switch for a better app experience.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432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Churn Drivers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33832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65% of organizations have seen churn due to security concerns.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1148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The 'Holy Trinity'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7548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Trust = Performance + UX + Security.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C2D47"/>
                </a:solidFill>
              </a:defRPr>
            </a:pPr>
            <a:r>
              <a:t>The 5 UI/UX Fixes (1-3)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1. Kill the Jargon Wall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Transaction labels must be human-readable.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432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2. Replace Red Alerts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33832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Error messages must answer 'Is my money safe?' and 'What do I do?'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1148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3. Show the Why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7548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Every price change must be transparent and offer alternatives.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C2D47"/>
                </a:solidFill>
              </a:defRPr>
            </a:pPr>
            <a:r>
              <a:t>The 5 UI/UX Fixes (4-5)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4. Build a Safety Net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Add proactive text explaining what happens if things fail.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432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C2D47"/>
                </a:solidFill>
              </a:defRPr>
            </a:pPr>
            <a:r>
              <a:t>5. Give a Money Snapshot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33832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C757D"/>
                </a:solidFill>
              </a:defRPr>
            </a:pPr>
            <a:r>
              <a:t>• A 'Safe-to-Spend' dashboard, not just a raw balance.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C2D47"/>
                </a:solidFill>
              </a:defRPr>
            </a:pPr>
            <a:r>
              <a:t>The Business Case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C2D47"/>
                </a:solidFill>
              </a:defRPr>
            </a:pPr>
            <a:r>
              <a:t>Mobile apps are where retention is won or lost.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C2D47"/>
                </a:solidFill>
              </a:defRPr>
            </a:pPr>
            <a:r>
              <a:t>Users in a confidence crisis will leave confusing apps instantly.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4688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C2D47"/>
                </a:solidFill>
              </a:defRPr>
            </a:pPr>
            <a:r>
              <a:t>Trust is the only competitive advantage that cannot be copied.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C2D47"/>
                </a:solidFill>
              </a:defRPr>
            </a:pPr>
            <a:r>
              <a:t>The Final Word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C2D47"/>
                </a:solidFill>
              </a:defRPr>
            </a:pPr>
            <a:r>
              <a:t>Design is either a panic button or a calm voice.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C2D47"/>
                </a:solidFill>
              </a:defRPr>
            </a:pPr>
            <a:r>
              <a:t>The users are scared. The screens are your tools.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4688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C2D47"/>
                </a:solidFill>
              </a:defRPr>
            </a:pPr>
            <a:r>
              <a:t>Go make them feel safe.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